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스크린샷, 블랙, 흑백, 직사각형이(가) 표시된 사진&#10;&#10;자동 생성된 설명">
            <a:extLst>
              <a:ext uri="{FF2B5EF4-FFF2-40B4-BE49-F238E27FC236}">
                <a16:creationId xmlns:a16="http://schemas.microsoft.com/office/drawing/2014/main" id="{81244B21-3BE4-8AC8-8BD3-C0DA8CD754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7" t="31201" r="32193" b="22319"/>
          <a:stretch/>
        </p:blipFill>
        <p:spPr>
          <a:xfrm>
            <a:off x="4223328" y="951344"/>
            <a:ext cx="5151582" cy="444073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1084348" y="3078018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3075709" y="3370406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608945" y="4549777"/>
            <a:ext cx="16970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6401261" y="4549777"/>
            <a:ext cx="14404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409900" y="4581288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6125786" y="4581288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652344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5060815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469287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828721" y="2305899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</a:t>
            </a:r>
            <a:r>
              <a:rPr lang="en-US" altLang="ko-KR"/>
              <a:t>of GAPDH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0656C8-F31C-DC10-5421-6B8DD6F3FFA6}"/>
              </a:ext>
            </a:extLst>
          </p:cNvPr>
          <p:cNvSpPr txBox="1"/>
          <p:nvPr/>
        </p:nvSpPr>
        <p:spPr>
          <a:xfrm>
            <a:off x="6306028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4334A2-E87D-8A04-A7B6-897BB33F04C2}"/>
              </a:ext>
            </a:extLst>
          </p:cNvPr>
          <p:cNvSpPr txBox="1"/>
          <p:nvPr/>
        </p:nvSpPr>
        <p:spPr>
          <a:xfrm>
            <a:off x="6714499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B469A7-B0FD-C2F6-7797-C6737BB808F1}"/>
              </a:ext>
            </a:extLst>
          </p:cNvPr>
          <p:cNvSpPr txBox="1"/>
          <p:nvPr/>
        </p:nvSpPr>
        <p:spPr>
          <a:xfrm>
            <a:off x="7122971" y="23058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3DEC32-C744-707C-269B-C1B3C7B4693B}"/>
              </a:ext>
            </a:extLst>
          </p:cNvPr>
          <p:cNvSpPr txBox="1"/>
          <p:nvPr/>
        </p:nvSpPr>
        <p:spPr>
          <a:xfrm>
            <a:off x="7482405" y="2305899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6</cp:revision>
  <dcterms:created xsi:type="dcterms:W3CDTF">2024-02-08T02:01:38Z</dcterms:created>
  <dcterms:modified xsi:type="dcterms:W3CDTF">2024-02-08T05:13:30Z</dcterms:modified>
</cp:coreProperties>
</file>